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A74C9B-CB1B-4D3F-90B6-F084977BFEAC}" v="365" dt="2022-10-09T16:01:12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Alejandro Díaz Molina" userId="77a7efdcd4608d33" providerId="LiveId" clId="{55A74C9B-CB1B-4D3F-90B6-F084977BFEAC}"/>
    <pc:docChg chg="undo custSel addSld delSld modSld modMainMaster">
      <pc:chgData name="Carlos Alejandro Díaz Molina" userId="77a7efdcd4608d33" providerId="LiveId" clId="{55A74C9B-CB1B-4D3F-90B6-F084977BFEAC}" dt="2022-10-09T16:04:47.804" v="5126" actId="1076"/>
      <pc:docMkLst>
        <pc:docMk/>
      </pc:docMkLst>
      <pc:sldChg chg="modSp mod modTransition setBg">
        <pc:chgData name="Carlos Alejandro Díaz Molina" userId="77a7efdcd4608d33" providerId="LiveId" clId="{55A74C9B-CB1B-4D3F-90B6-F084977BFEAC}" dt="2022-10-08T21:29:34.166" v="315" actId="2711"/>
        <pc:sldMkLst>
          <pc:docMk/>
          <pc:sldMk cId="1983300894" sldId="256"/>
        </pc:sldMkLst>
        <pc:spChg chg="mod">
          <ac:chgData name="Carlos Alejandro Díaz Molina" userId="77a7efdcd4608d33" providerId="LiveId" clId="{55A74C9B-CB1B-4D3F-90B6-F084977BFEAC}" dt="2022-10-08T21:29:34.166" v="315" actId="2711"/>
          <ac:spMkLst>
            <pc:docMk/>
            <pc:sldMk cId="1983300894" sldId="256"/>
            <ac:spMk id="2" creationId="{3C30D3B2-35F5-BFD4-A7CC-41882A8103F5}"/>
          </ac:spMkLst>
        </pc:spChg>
        <pc:spChg chg="mod">
          <ac:chgData name="Carlos Alejandro Díaz Molina" userId="77a7efdcd4608d33" providerId="LiveId" clId="{55A74C9B-CB1B-4D3F-90B6-F084977BFEAC}" dt="2022-10-08T21:13:34.572" v="313" actId="20577"/>
          <ac:spMkLst>
            <pc:docMk/>
            <pc:sldMk cId="1983300894" sldId="256"/>
            <ac:spMk id="3" creationId="{FC2D1A3D-18DF-E0E6-60A9-4092B545E4E9}"/>
          </ac:spMkLst>
        </pc:spChg>
      </pc:sldChg>
      <pc:sldChg chg="modSp mod modTransition">
        <pc:chgData name="Carlos Alejandro Díaz Molina" userId="77a7efdcd4608d33" providerId="LiveId" clId="{55A74C9B-CB1B-4D3F-90B6-F084977BFEAC}" dt="2022-10-09T15:13:44.081" v="4677" actId="20577"/>
        <pc:sldMkLst>
          <pc:docMk/>
          <pc:sldMk cId="1283206977" sldId="257"/>
        </pc:sldMkLst>
        <pc:spChg chg="mod">
          <ac:chgData name="Carlos Alejandro Díaz Molina" userId="77a7efdcd4608d33" providerId="LiveId" clId="{55A74C9B-CB1B-4D3F-90B6-F084977BFEAC}" dt="2022-10-09T14:54:15.056" v="3141" actId="207"/>
          <ac:spMkLst>
            <pc:docMk/>
            <pc:sldMk cId="1283206977" sldId="257"/>
            <ac:spMk id="2" creationId="{22D08ACF-8600-63FD-AF3A-50A957D15C7C}"/>
          </ac:spMkLst>
        </pc:spChg>
        <pc:spChg chg="mod">
          <ac:chgData name="Carlos Alejandro Díaz Molina" userId="77a7efdcd4608d33" providerId="LiveId" clId="{55A74C9B-CB1B-4D3F-90B6-F084977BFEAC}" dt="2022-10-09T15:13:44.081" v="4677" actId="20577"/>
          <ac:spMkLst>
            <pc:docMk/>
            <pc:sldMk cId="1283206977" sldId="257"/>
            <ac:spMk id="3" creationId="{CD30A769-9514-B338-BFA9-F17F60067E43}"/>
          </ac:spMkLst>
        </pc:spChg>
      </pc:sldChg>
      <pc:sldChg chg="modSp mod modTransition">
        <pc:chgData name="Carlos Alejandro Díaz Molina" userId="77a7efdcd4608d33" providerId="LiveId" clId="{55A74C9B-CB1B-4D3F-90B6-F084977BFEAC}" dt="2022-10-09T15:32:57.467" v="5089" actId="2711"/>
        <pc:sldMkLst>
          <pc:docMk/>
          <pc:sldMk cId="3597005741" sldId="258"/>
        </pc:sldMkLst>
        <pc:spChg chg="mod">
          <ac:chgData name="Carlos Alejandro Díaz Molina" userId="77a7efdcd4608d33" providerId="LiveId" clId="{55A74C9B-CB1B-4D3F-90B6-F084977BFEAC}" dt="2022-10-09T15:32:57.467" v="5089" actId="2711"/>
          <ac:spMkLst>
            <pc:docMk/>
            <pc:sldMk cId="3597005741" sldId="258"/>
            <ac:spMk id="2" creationId="{67875964-C43B-93B1-A8B6-015A2B5CABF2}"/>
          </ac:spMkLst>
        </pc:spChg>
        <pc:spChg chg="mod">
          <ac:chgData name="Carlos Alejandro Díaz Molina" userId="77a7efdcd4608d33" providerId="LiveId" clId="{55A74C9B-CB1B-4D3F-90B6-F084977BFEAC}" dt="2022-10-09T15:32:36.478" v="5088" actId="2711"/>
          <ac:spMkLst>
            <pc:docMk/>
            <pc:sldMk cId="3597005741" sldId="258"/>
            <ac:spMk id="3" creationId="{B59A0E9E-AA7B-A8E3-9556-B6A761A74270}"/>
          </ac:spMkLst>
        </pc:spChg>
      </pc:sldChg>
      <pc:sldChg chg="addSp delSp modSp del mod modTransition modAnim">
        <pc:chgData name="Carlos Alejandro Díaz Molina" userId="77a7efdcd4608d33" providerId="LiveId" clId="{55A74C9B-CB1B-4D3F-90B6-F084977BFEAC}" dt="2022-10-09T15:55:48.552" v="5109" actId="47"/>
        <pc:sldMkLst>
          <pc:docMk/>
          <pc:sldMk cId="2602892591" sldId="259"/>
        </pc:sldMkLst>
        <pc:spChg chg="mod">
          <ac:chgData name="Carlos Alejandro Díaz Molina" userId="77a7efdcd4608d33" providerId="LiveId" clId="{55A74C9B-CB1B-4D3F-90B6-F084977BFEAC}" dt="2022-10-09T15:53:41.453" v="5096" actId="21"/>
          <ac:spMkLst>
            <pc:docMk/>
            <pc:sldMk cId="2602892591" sldId="259"/>
            <ac:spMk id="2" creationId="{92389FB0-B8E8-E9E8-9E83-13BF724916DF}"/>
          </ac:spMkLst>
        </pc:spChg>
        <pc:spChg chg="add del mod">
          <ac:chgData name="Carlos Alejandro Díaz Molina" userId="77a7efdcd4608d33" providerId="LiveId" clId="{55A74C9B-CB1B-4D3F-90B6-F084977BFEAC}" dt="2022-10-09T14:14:49.263" v="2669" actId="14100"/>
          <ac:spMkLst>
            <pc:docMk/>
            <pc:sldMk cId="2602892591" sldId="259"/>
            <ac:spMk id="3" creationId="{92CC7FD6-D952-3398-43FC-A8F070A88C62}"/>
          </ac:spMkLst>
        </pc:spChg>
        <pc:picChg chg="add del mod">
          <ac:chgData name="Carlos Alejandro Díaz Molina" userId="77a7efdcd4608d33" providerId="LiveId" clId="{55A74C9B-CB1B-4D3F-90B6-F084977BFEAC}" dt="2022-10-08T16:38:32.841" v="166" actId="931"/>
          <ac:picMkLst>
            <pc:docMk/>
            <pc:sldMk cId="2602892591" sldId="259"/>
            <ac:picMk id="5" creationId="{9BC6F11D-618B-FF69-7AC6-3C02AA386337}"/>
          </ac:picMkLst>
        </pc:picChg>
        <pc:picChg chg="add mod">
          <ac:chgData name="Carlos Alejandro Díaz Molina" userId="77a7efdcd4608d33" providerId="LiveId" clId="{55A74C9B-CB1B-4D3F-90B6-F084977BFEAC}" dt="2022-10-09T15:01:01.176" v="3630" actId="1076"/>
          <ac:picMkLst>
            <pc:docMk/>
            <pc:sldMk cId="2602892591" sldId="259"/>
            <ac:picMk id="5" creationId="{9F23A18B-D953-4853-6A32-01EE742CEB73}"/>
          </ac:picMkLst>
        </pc:picChg>
      </pc:sldChg>
      <pc:sldChg chg="addSp delSp modSp mod modTransition setBg">
        <pc:chgData name="Carlos Alejandro Díaz Molina" userId="77a7efdcd4608d33" providerId="LiveId" clId="{55A74C9B-CB1B-4D3F-90B6-F084977BFEAC}" dt="2022-10-09T16:04:47.804" v="5126" actId="1076"/>
        <pc:sldMkLst>
          <pc:docMk/>
          <pc:sldMk cId="3230073206" sldId="260"/>
        </pc:sldMkLst>
        <pc:spChg chg="mod">
          <ac:chgData name="Carlos Alejandro Díaz Molina" userId="77a7efdcd4608d33" providerId="LiveId" clId="{55A74C9B-CB1B-4D3F-90B6-F084977BFEAC}" dt="2022-10-08T23:09:00.331" v="1743" actId="207"/>
          <ac:spMkLst>
            <pc:docMk/>
            <pc:sldMk cId="3230073206" sldId="260"/>
            <ac:spMk id="2" creationId="{DA875566-0A0E-31A5-8CB7-E57647ABD44D}"/>
          </ac:spMkLst>
        </pc:spChg>
        <pc:spChg chg="mod">
          <ac:chgData name="Carlos Alejandro Díaz Molina" userId="77a7efdcd4608d33" providerId="LiveId" clId="{55A74C9B-CB1B-4D3F-90B6-F084977BFEAC}" dt="2022-10-09T15:19:36.858" v="5087" actId="20577"/>
          <ac:spMkLst>
            <pc:docMk/>
            <pc:sldMk cId="3230073206" sldId="260"/>
            <ac:spMk id="3" creationId="{29DE5C7D-4DE1-F048-723A-576430942B7A}"/>
          </ac:spMkLst>
        </pc:spChg>
        <pc:picChg chg="add mod">
          <ac:chgData name="Carlos Alejandro Díaz Molina" userId="77a7efdcd4608d33" providerId="LiveId" clId="{55A74C9B-CB1B-4D3F-90B6-F084977BFEAC}" dt="2022-10-09T16:04:47.804" v="5126" actId="1076"/>
          <ac:picMkLst>
            <pc:docMk/>
            <pc:sldMk cId="3230073206" sldId="260"/>
            <ac:picMk id="5" creationId="{4C0EB74E-2720-25AB-2B3D-0CFA3FCCE5C5}"/>
          </ac:picMkLst>
        </pc:picChg>
        <pc:picChg chg="add mod">
          <ac:chgData name="Carlos Alejandro Díaz Molina" userId="77a7efdcd4608d33" providerId="LiveId" clId="{55A74C9B-CB1B-4D3F-90B6-F084977BFEAC}" dt="2022-10-09T16:04:45.222" v="5125" actId="1076"/>
          <ac:picMkLst>
            <pc:docMk/>
            <pc:sldMk cId="3230073206" sldId="260"/>
            <ac:picMk id="7" creationId="{4B91305D-4A4C-17A3-4CCB-C460DA314057}"/>
          </ac:picMkLst>
        </pc:picChg>
        <pc:picChg chg="add del mod">
          <ac:chgData name="Carlos Alejandro Díaz Molina" userId="77a7efdcd4608d33" providerId="LiveId" clId="{55A74C9B-CB1B-4D3F-90B6-F084977BFEAC}" dt="2022-10-09T16:04:43.392" v="5124" actId="478"/>
          <ac:picMkLst>
            <pc:docMk/>
            <pc:sldMk cId="3230073206" sldId="260"/>
            <ac:picMk id="9" creationId="{DFBCD846-B74E-2119-99FC-EA8C92C60D4E}"/>
          </ac:picMkLst>
        </pc:picChg>
      </pc:sldChg>
      <pc:sldChg chg="new del">
        <pc:chgData name="Carlos Alejandro Díaz Molina" userId="77a7efdcd4608d33" providerId="LiveId" clId="{55A74C9B-CB1B-4D3F-90B6-F084977BFEAC}" dt="2022-10-08T16:47:59.674" v="168" actId="47"/>
        <pc:sldMkLst>
          <pc:docMk/>
          <pc:sldMk cId="2954622667" sldId="261"/>
        </pc:sldMkLst>
      </pc:sldChg>
      <pc:sldChg chg="addSp delSp modSp new mod modTransition modAnim">
        <pc:chgData name="Carlos Alejandro Díaz Molina" userId="77a7efdcd4608d33" providerId="LiveId" clId="{55A74C9B-CB1B-4D3F-90B6-F084977BFEAC}" dt="2022-10-09T15:55:46.743" v="5108"/>
        <pc:sldMkLst>
          <pc:docMk/>
          <pc:sldMk cId="3231885913" sldId="261"/>
        </pc:sldMkLst>
        <pc:spChg chg="mod">
          <ac:chgData name="Carlos Alejandro Díaz Molina" userId="77a7efdcd4608d33" providerId="LiveId" clId="{55A74C9B-CB1B-4D3F-90B6-F084977BFEAC}" dt="2022-10-09T15:53:43.461" v="5097"/>
          <ac:spMkLst>
            <pc:docMk/>
            <pc:sldMk cId="3231885913" sldId="261"/>
            <ac:spMk id="2" creationId="{67436C74-6D48-E838-E5A2-319CDBA7273E}"/>
          </ac:spMkLst>
        </pc:spChg>
        <pc:spChg chg="mod">
          <ac:chgData name="Carlos Alejandro Díaz Molina" userId="77a7efdcd4608d33" providerId="LiveId" clId="{55A74C9B-CB1B-4D3F-90B6-F084977BFEAC}" dt="2022-10-09T15:53:04.537" v="5091"/>
          <ac:spMkLst>
            <pc:docMk/>
            <pc:sldMk cId="3231885913" sldId="261"/>
            <ac:spMk id="3" creationId="{8149A5D4-CE77-2CB3-878A-EC9D19E24C8F}"/>
          </ac:spMkLst>
        </pc:spChg>
        <pc:spChg chg="del">
          <ac:chgData name="Carlos Alejandro Díaz Molina" userId="77a7efdcd4608d33" providerId="LiveId" clId="{55A74C9B-CB1B-4D3F-90B6-F084977BFEAC}" dt="2022-10-09T15:53:10.262" v="5092"/>
          <ac:spMkLst>
            <pc:docMk/>
            <pc:sldMk cId="3231885913" sldId="261"/>
            <ac:spMk id="4" creationId="{24A99DF8-E9D9-9CAA-A4DE-AB4D5C67C730}"/>
          </ac:spMkLst>
        </pc:spChg>
        <pc:picChg chg="add mod">
          <ac:chgData name="Carlos Alejandro Díaz Molina" userId="77a7efdcd4608d33" providerId="LiveId" clId="{55A74C9B-CB1B-4D3F-90B6-F084977BFEAC}" dt="2022-10-09T15:53:10.262" v="5092"/>
          <ac:picMkLst>
            <pc:docMk/>
            <pc:sldMk cId="3231885913" sldId="261"/>
            <ac:picMk id="5" creationId="{E7C7DE7B-7620-FFE7-D235-E2C8C360D517}"/>
          </ac:picMkLst>
        </pc:picChg>
      </pc:sldChg>
      <pc:sldMasterChg chg="modTransition setBg modSldLayout">
        <pc:chgData name="Carlos Alejandro Díaz Molina" userId="77a7efdcd4608d33" providerId="LiveId" clId="{55A74C9B-CB1B-4D3F-90B6-F084977BFEAC}" dt="2022-10-08T21:28:33.582" v="314"/>
        <pc:sldMasterMkLst>
          <pc:docMk/>
          <pc:sldMasterMk cId="3390700244" sldId="2147483648"/>
        </pc:sldMasterMkLst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483425136" sldId="2147483649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2099767573" sldId="2147483650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1698432404" sldId="2147483651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1960365110" sldId="2147483652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1298416175" sldId="2147483653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4159458503" sldId="2147483654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2865416792" sldId="2147483655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980265902" sldId="2147483656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2327720441" sldId="2147483657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381655339" sldId="2147483658"/>
          </pc:sldLayoutMkLst>
        </pc:sldLayoutChg>
        <pc:sldLayoutChg chg="modTransition setBg">
          <pc:chgData name="Carlos Alejandro Díaz Molina" userId="77a7efdcd4608d33" providerId="LiveId" clId="{55A74C9B-CB1B-4D3F-90B6-F084977BFEAC}" dt="2022-10-08T21:28:33.582" v="314"/>
          <pc:sldLayoutMkLst>
            <pc:docMk/>
            <pc:sldMasterMk cId="3390700244" sldId="2147483648"/>
            <pc:sldLayoutMk cId="3529917373" sldId="2147483659"/>
          </pc:sldLayoutMkLst>
        </pc:sldLayoutChg>
      </pc:sldMasterChg>
    </pc:docChg>
  </pc:docChgLst>
</pc:chgInfo>
</file>

<file path=ppt/media/image1.jp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0824-1A5A-ED40-3FDF-66B873BFB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7BAF4-46CC-65FD-4AF8-B38A9B335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0EAE1-A924-F06E-97FF-A92F5DEEA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CC5ED-E6E2-E71E-43C5-58496A6B7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B643E-B352-7263-F216-3D2E2D988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25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F884-ECB2-7FAD-B874-A85307B5E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B3A95-3A91-4D33-4000-F1663308D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A9CB9-0EFD-EE71-88A7-93607B2B8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C3B02-124E-7E7C-A1AD-C88D42EDB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7EA50-CCB0-6953-DC50-A9F56EEE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5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02E4D5-32C3-97DE-21E0-35516F8ED0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E2DB5-F5A9-D2CF-AB58-41C0F2706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B8BDA-4B06-1F4D-8A5C-7B6D0C129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EADD1-3E48-B99C-AC36-8BEF0B2C1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A601D-E07E-5F76-ACFA-C9492939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17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E406F-EC0D-AA61-0703-ECA45B7AF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66485-007A-089D-2CF3-6BAC4EC0C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50C08-8DB0-DA76-30CD-0EEDCB33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6ACD7-B0C8-4ABC-B7CE-2FE4BA76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F7D94-ECCB-ACD0-6C3A-626A812D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67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37173-51A5-246B-5B80-4DE9A4353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C4E29-57D1-A431-3505-8EC32D0B8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8016E-6AA3-577B-C86A-0CF0458D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CABC-3A33-B112-BE65-FC2640AE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F81AB-7B29-8DC3-E2D2-4C2923BB1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3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9D148-3559-6700-8D1B-9305A85F0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215D0-BD6D-3708-401D-03B83119DC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1D482-4611-BF0D-82AC-A940D1287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63AEB5-EBE2-029C-BD1F-1273A8E1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28A2B-06F9-7BEE-1C24-6A5D3B22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DB163D-51C9-160A-23BD-3B04E019C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6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58FC-DC79-C607-B68E-DEBF4EB4C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B3804-02C8-4D9E-9794-4CE3B54E0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AC558-CB4C-4633-2E26-8FA545BB1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17626-0E7C-DE44-FB35-10015FED9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C2F844-2701-2AF9-D706-AB64B14C3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AF2CD-EDE1-DFB4-2243-D6B434AC5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2D347-92D0-ED10-557F-21C936EF5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21724-C845-F637-043F-5ACE4F712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41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ECC70-4DAB-ED10-7134-CFA57DF1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344FA9-951E-CDF6-4B94-8B5ED8849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08E36B-6FEC-4EE2-0B89-EDD59B605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3B57F7-0A1E-376C-C3C6-63243649A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58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C4A485-4759-DD5F-BBD1-0D8876EFD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65E19-BC28-53D4-03E2-0BF199DD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54FCA-B201-5662-F94A-C0FFCB274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16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D01E9-824E-9B71-3812-48B264E2B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67B0C-C47B-BBC5-AC78-1C2819942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4B15B-00CA-6565-3F3F-73F0C258F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F6CE0-AF54-C6E7-C45F-4C48C7A21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86C5A-751A-A54D-7490-868A9B66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7E7A9-D1C6-AB2E-26BB-FF396A24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5D108-959D-9313-535F-E935DF4CA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3C128-8873-C728-DB65-2BA3CA0869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7FFC0-5D40-1417-E0CB-702678314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655AC-EFD2-B39D-C04A-B6ECFFEFC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19565-54A8-DB5D-1D05-2E1CC4858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3FC57-CC42-7F74-627F-013A748D6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20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211F56-6588-23A2-DA17-9CE13BE51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63D2-7A65-494A-03AB-036D42DF6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DEC54-167C-8D0A-FEF5-FD48935901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A2660-A786-4E25-A573-49ACA3A885E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F90A4-3B61-29FF-216D-48186ED15B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2F70A-7040-945F-11B8-8FBBAB4E30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494D2-9C87-4E37-BBC6-58AF9E6C6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0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0D3B2-35F5-BFD4-A7CC-41882A8103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3200" dirty="0">
                <a:latin typeface="Calibri" panose="020F0502020204030204" pitchFamily="34" charset="0"/>
                <a:cs typeface="Calibri" panose="020F0502020204030204" pitchFamily="34" charset="0"/>
              </a:rPr>
              <a:t>Hobbies and Leisure</a:t>
            </a:r>
            <a:br>
              <a:rPr lang="en-CA" sz="3200" dirty="0"/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D1A3D-18DF-E0E6-60A9-4092B545E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COSC122 Term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30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8ACF-8600-63FD-AF3A-50A957D15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4">
                    <a:lumMod val="50000"/>
                  </a:schemeClr>
                </a:solidFill>
              </a:rPr>
              <a:t>Introduction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0A769-9514-B338-BFA9-F17F60067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accent4">
                    <a:lumMod val="50000"/>
                  </a:schemeClr>
                </a:solidFill>
              </a:rPr>
              <a:t>During our day to day, there are times where the activities we perform can become overwhelming and we need to take a rest. This is where hobbies and leisure come in. Hobbies can be defined as activities that we enjoy doing and that normally done when we have free time for ourselves.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They allow us to have “meaningful” moments in our lives.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4">
                    <a:lumMod val="50000"/>
                  </a:schemeClr>
                </a:solidFill>
              </a:rPr>
              <a:t>Hobbies can come in a variety in different forms and flavours. Some can be more active than others, while some can be more complex in general. In this presentation, I will introduce some types of hobbies, as well as some benefits (general and category-specific) of them.</a:t>
            </a:r>
          </a:p>
        </p:txBody>
      </p:sp>
    </p:spTree>
    <p:extLst>
      <p:ext uri="{BB962C8B-B14F-4D97-AF65-F5344CB8AC3E}">
        <p14:creationId xmlns:p14="http://schemas.microsoft.com/office/powerpoint/2010/main" val="1283206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75964-C43B-93B1-A8B6-015A2B5CA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6">
                    <a:lumMod val="75000"/>
                  </a:schemeClr>
                </a:solidFill>
                <a:latin typeface="Broadway" panose="04040905080B02020502" pitchFamily="82" charset="0"/>
              </a:rPr>
              <a:t>Types of Activities 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A0E9E-AA7B-A8E3-9556-B6A761A74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42713" cy="4351338"/>
          </a:xfrm>
        </p:spPr>
        <p:txBody>
          <a:bodyPr/>
          <a:lstStyle/>
          <a:p>
            <a:r>
              <a:rPr lang="en-CA" dirty="0">
                <a:solidFill>
                  <a:schemeClr val="accent6">
                    <a:lumMod val="75000"/>
                  </a:schemeClr>
                </a:solidFill>
                <a:latin typeface="Broadway" panose="04040905080B02020502" pitchFamily="82" charset="0"/>
              </a:rPr>
              <a:t>Programming: Allows you to be creative and develop fun and interesting programs.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roadway" panose="04040905080B02020502" pitchFamily="82" charset="0"/>
              </a:rPr>
              <a:t>Cooking: Helps you prepare delicious food and explore/apply different techniques.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roadway" panose="04040905080B02020502" pitchFamily="82" charset="0"/>
              </a:rPr>
              <a:t>Sports: Helps you engage in a healthy lifestyle while sometimes allowing you to learn something new.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roadway" panose="04040905080B02020502" pitchFamily="82" charset="0"/>
              </a:rPr>
              <a:t>Camping: You can explore the world and can also be done with friends. </a:t>
            </a:r>
          </a:p>
        </p:txBody>
      </p:sp>
    </p:spTree>
    <p:extLst>
      <p:ext uri="{BB962C8B-B14F-4D97-AF65-F5344CB8AC3E}">
        <p14:creationId xmlns:p14="http://schemas.microsoft.com/office/powerpoint/2010/main" val="3597005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36C74-6D48-E838-E5A2-319CDBA7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Benefits of Hobbies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A5D4-CE77-2CB3-878A-EC9D19E24C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/>
              <a:t>Develop meaningful skills while having fun</a:t>
            </a:r>
          </a:p>
          <a:p>
            <a:r>
              <a:rPr lang="en-CA" dirty="0"/>
              <a:t>Connect with others with similar interests</a:t>
            </a:r>
          </a:p>
          <a:p>
            <a:r>
              <a:rPr lang="en-CA" dirty="0"/>
              <a:t>Opportunity to try new things</a:t>
            </a:r>
          </a:p>
          <a:p>
            <a:r>
              <a:rPr lang="en-CA" dirty="0"/>
              <a:t>Get to know yourself better</a:t>
            </a:r>
          </a:p>
          <a:p>
            <a:r>
              <a:rPr lang="en-CA" dirty="0"/>
              <a:t>Discover ideas you did not know before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C7DE7B-7620-FFE7-D235-E2C8C360D5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3920"/>
            <a:ext cx="5181600" cy="345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8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75566-0A0E-31A5-8CB7-E57647ABD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2060"/>
                </a:solidFill>
              </a:rPr>
              <a:t>More information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E5C7D-4DE1-F048-723A-576430942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233991" cy="4351338"/>
          </a:xfrm>
        </p:spPr>
        <p:txBody>
          <a:bodyPr>
            <a:normAutofit/>
          </a:bodyPr>
          <a:lstStyle/>
          <a:p>
            <a:r>
              <a:rPr lang="en-CA" sz="1600" dirty="0">
                <a:solidFill>
                  <a:srgbClr val="002060"/>
                </a:solidFill>
              </a:rPr>
              <a:t>In general, there are benefits to both outdoor and indoor leisure time.</a:t>
            </a:r>
          </a:p>
          <a:p>
            <a:r>
              <a:rPr lang="en-CA" sz="1600" dirty="0">
                <a:solidFill>
                  <a:srgbClr val="002060"/>
                </a:solidFill>
              </a:rPr>
              <a:t>In the case of outdoors, you can physically move around, enjoy the weather, etc. However, indoor allows you to take time for yourself, spend time in your comfort space, and more.</a:t>
            </a:r>
          </a:p>
          <a:p>
            <a:r>
              <a:rPr lang="en-CA" sz="1600" dirty="0">
                <a:solidFill>
                  <a:srgbClr val="002060"/>
                </a:solidFill>
              </a:rPr>
              <a:t>In other words, no matter whether it is an outdoor or indoor hobby, there is always something meaningful that can come out of it.</a:t>
            </a:r>
          </a:p>
          <a:p>
            <a:r>
              <a:rPr lang="en-CA" sz="1600" dirty="0">
                <a:solidFill>
                  <a:srgbClr val="002060"/>
                </a:solidFill>
              </a:rPr>
              <a:t>In summary, there are multiple activities a person can do to learn something new and fun or simply enjoy their time. </a:t>
            </a:r>
          </a:p>
          <a:p>
            <a:r>
              <a:rPr lang="en-CA" sz="1600" dirty="0">
                <a:solidFill>
                  <a:srgbClr val="002060"/>
                </a:solidFill>
              </a:rPr>
              <a:t>There is a wide range of hobbies one can do, and these can vary based on amount of physical movement, skills being developed and more.</a:t>
            </a:r>
          </a:p>
          <a:p>
            <a:r>
              <a:rPr lang="en-CA" sz="1600" dirty="0">
                <a:solidFill>
                  <a:srgbClr val="002060"/>
                </a:solidFill>
              </a:rPr>
              <a:t>There is always something for everyone. The only thing you must do is explore and find what you like. </a:t>
            </a:r>
            <a:endParaRPr lang="en-US" sz="1600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0EB74E-2720-25AB-2B3D-0CFA3FCC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738" y="4494694"/>
            <a:ext cx="3231874" cy="2154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1305D-4A4C-17A3-4CCB-C460DA3140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150" y="4494694"/>
            <a:ext cx="3231874" cy="216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73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381</Words>
  <Application>Microsoft Office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Broadway</vt:lpstr>
      <vt:lpstr>Calibri</vt:lpstr>
      <vt:lpstr>Calibri Light</vt:lpstr>
      <vt:lpstr>Office Theme</vt:lpstr>
      <vt:lpstr>Hobbies and Leisure </vt:lpstr>
      <vt:lpstr>Introduction</vt:lpstr>
      <vt:lpstr>Types of Activities </vt:lpstr>
      <vt:lpstr>Benefits of Hobbies</vt:lpstr>
      <vt:lpstr>More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Kelowna</dc:title>
  <dc:creator>Carlos Alejandro Díaz Molina</dc:creator>
  <cp:lastModifiedBy>Carlos Alejandro Díaz Molina</cp:lastModifiedBy>
  <cp:revision>1</cp:revision>
  <dcterms:created xsi:type="dcterms:W3CDTF">2022-10-07T22:51:44Z</dcterms:created>
  <dcterms:modified xsi:type="dcterms:W3CDTF">2022-10-09T16:04:58Z</dcterms:modified>
</cp:coreProperties>
</file>

<file path=docProps/thumbnail.jpeg>
</file>